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3395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2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EFC2-4E53-4FFF-B7C3-D8F16D7F4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02849-CB33-4961-B210-025E0E64D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120D6-41ED-4FC3-939E-743D743C7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5F25-2241-4713-BBEF-3287AE5C3DC4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27C84-41B8-4038-89B9-81404B6E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D43BF-BE1B-4969-BA3F-321C8571F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1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65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84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92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61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5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6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08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56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E194EB14-4100-4AB5-B56D-84F16C3C51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9544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D32A-8302-4224-B37A-ADFDD30EC1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PETS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2A81AB-C476-4965-8F93-D72DE152D4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Cyrl-BA" dirty="0"/>
              <a:t>КУЋНИ ЉУБИМЦИ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17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44513-5B75-4102-A0EB-1F617D465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4608"/>
          </a:xfrm>
        </p:spPr>
        <p:txBody>
          <a:bodyPr/>
          <a:lstStyle/>
          <a:p>
            <a:r>
              <a:rPr lang="en-GB" dirty="0"/>
              <a:t>NEW WORDS: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99D5D-5F44-427D-91FC-B254D94F3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96971"/>
            <a:ext cx="9144000" cy="3151573"/>
          </a:xfrm>
        </p:spPr>
        <p:txBody>
          <a:bodyPr/>
          <a:lstStyle/>
          <a:p>
            <a:pPr algn="l"/>
            <a:r>
              <a:rPr lang="en-GB" dirty="0"/>
              <a:t>DOG – </a:t>
            </a:r>
            <a:r>
              <a:rPr lang="bs-Cyrl-BA" dirty="0"/>
              <a:t>ПАС	</a:t>
            </a:r>
            <a:r>
              <a:rPr lang="en-GB" dirty="0"/>
              <a:t>CAT – </a:t>
            </a:r>
            <a:r>
              <a:rPr lang="bs-Cyrl-BA" dirty="0"/>
              <a:t>МАЧКА		</a:t>
            </a:r>
            <a:r>
              <a:rPr lang="en-GB" dirty="0"/>
              <a:t>RABBIT- </a:t>
            </a:r>
            <a:r>
              <a:rPr lang="bs-Cyrl-BA" dirty="0"/>
              <a:t>ЗЕЦ	</a:t>
            </a:r>
            <a:r>
              <a:rPr lang="en-GB" dirty="0"/>
              <a:t>	FISH</a:t>
            </a:r>
            <a:r>
              <a:rPr lang="bs-Cyrl-BA" dirty="0"/>
              <a:t> - РИБА</a:t>
            </a:r>
            <a:r>
              <a:rPr lang="en-GB" dirty="0"/>
              <a:t>		</a:t>
            </a:r>
            <a:endParaRPr lang="bs-Cyrl-BA" dirty="0"/>
          </a:p>
          <a:p>
            <a:pPr algn="l"/>
            <a:r>
              <a:rPr lang="en-GB" dirty="0"/>
              <a:t>BIRD</a:t>
            </a:r>
            <a:r>
              <a:rPr lang="bs-Cyrl-BA" dirty="0"/>
              <a:t> </a:t>
            </a:r>
            <a:r>
              <a:rPr lang="en-GB" dirty="0"/>
              <a:t>–</a:t>
            </a:r>
            <a:r>
              <a:rPr lang="bs-Cyrl-BA" dirty="0"/>
              <a:t> ПТИЦА	</a:t>
            </a:r>
            <a:r>
              <a:rPr lang="en-GB" dirty="0"/>
              <a:t>	SNAKE</a:t>
            </a:r>
            <a:r>
              <a:rPr lang="bs-Cyrl-BA" dirty="0"/>
              <a:t> – ЗМИЈА	</a:t>
            </a:r>
          </a:p>
          <a:p>
            <a:pPr algn="l"/>
            <a:endParaRPr lang="bs-Cyrl-BA" dirty="0"/>
          </a:p>
          <a:p>
            <a:pPr algn="l"/>
            <a:r>
              <a:rPr lang="en-GB" dirty="0"/>
              <a:t>	HORSE – </a:t>
            </a:r>
            <a:r>
              <a:rPr lang="bs-Cyrl-BA" dirty="0"/>
              <a:t>КОЊ </a:t>
            </a:r>
            <a:r>
              <a:rPr lang="en-GB" dirty="0"/>
              <a:t>		HAMSTER – </a:t>
            </a:r>
            <a:r>
              <a:rPr lang="bs-Cyrl-BA" dirty="0"/>
              <a:t>ХРЧАК	</a:t>
            </a:r>
          </a:p>
          <a:p>
            <a:pPr algn="l"/>
            <a:endParaRPr lang="bs-Cyrl-BA" dirty="0"/>
          </a:p>
          <a:p>
            <a:pPr algn="l"/>
            <a:r>
              <a:rPr lang="en-GB" dirty="0"/>
              <a:t>SPOTS - </a:t>
            </a:r>
            <a:r>
              <a:rPr lang="bs-Cyrl-BA" dirty="0"/>
              <a:t>ТАЧКИЦЕ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091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C1B5E-39C4-4544-A76A-0CC467897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8788"/>
            <a:ext cx="9144000" cy="1740024"/>
          </a:xfrm>
        </p:spPr>
        <p:txBody>
          <a:bodyPr/>
          <a:lstStyle/>
          <a:p>
            <a:r>
              <a:rPr lang="en-GB" dirty="0"/>
              <a:t>BODY PARTS (</a:t>
            </a:r>
            <a:r>
              <a:rPr lang="bs-Cyrl-BA" dirty="0"/>
              <a:t>делови тела)</a:t>
            </a:r>
            <a:br>
              <a:rPr lang="bs-Cyrl-BA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7D0CE-E8B1-4D48-85CD-5CDA97222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26454"/>
            <a:ext cx="9144000" cy="3675356"/>
          </a:xfrm>
        </p:spPr>
        <p:txBody>
          <a:bodyPr/>
          <a:lstStyle/>
          <a:p>
            <a:pPr algn="l"/>
            <a:r>
              <a:rPr lang="en-GB" dirty="0"/>
              <a:t>eye – </a:t>
            </a:r>
            <a:r>
              <a:rPr lang="bs-Cyrl-BA" dirty="0"/>
              <a:t>око</a:t>
            </a:r>
            <a:r>
              <a:rPr lang="en-GB" dirty="0"/>
              <a:t>				leg - </a:t>
            </a:r>
            <a:r>
              <a:rPr lang="bs-Cyrl-BA" dirty="0"/>
              <a:t>нога</a:t>
            </a:r>
            <a:endParaRPr lang="en-GB" dirty="0"/>
          </a:p>
          <a:p>
            <a:pPr algn="l"/>
            <a:r>
              <a:rPr lang="en-GB" dirty="0"/>
              <a:t>nose – 	</a:t>
            </a:r>
            <a:r>
              <a:rPr lang="bs-Cyrl-BA" dirty="0"/>
              <a:t>нос </a:t>
            </a:r>
            <a:r>
              <a:rPr lang="en-GB" dirty="0"/>
              <a:t>				arm - </a:t>
            </a:r>
            <a:r>
              <a:rPr lang="bs-Cyrl-BA" dirty="0"/>
              <a:t>рука</a:t>
            </a:r>
            <a:endParaRPr lang="en-GB" dirty="0"/>
          </a:p>
          <a:p>
            <a:pPr algn="l"/>
            <a:r>
              <a:rPr lang="en-GB" dirty="0"/>
              <a:t>mouth – </a:t>
            </a:r>
            <a:r>
              <a:rPr lang="bs-Cyrl-BA" dirty="0"/>
              <a:t>уста</a:t>
            </a:r>
            <a:r>
              <a:rPr lang="en-GB" dirty="0"/>
              <a:t>				foot – </a:t>
            </a:r>
            <a:r>
              <a:rPr lang="bs-Cyrl-BA" dirty="0"/>
              <a:t>стопало (</a:t>
            </a:r>
            <a:r>
              <a:rPr lang="en-GB" dirty="0">
                <a:highlight>
                  <a:srgbClr val="FFFF00"/>
                </a:highlight>
              </a:rPr>
              <a:t>feet – </a:t>
            </a:r>
            <a:r>
              <a:rPr lang="bs-Cyrl-BA" dirty="0">
                <a:highlight>
                  <a:srgbClr val="FFFF00"/>
                </a:highlight>
              </a:rPr>
              <a:t>стопала</a:t>
            </a:r>
            <a:r>
              <a:rPr lang="bs-Cyrl-BA" dirty="0"/>
              <a:t>)*</a:t>
            </a:r>
            <a:endParaRPr lang="en-GB" dirty="0"/>
          </a:p>
          <a:p>
            <a:pPr algn="l"/>
            <a:r>
              <a:rPr lang="en-GB" dirty="0"/>
              <a:t>ear – </a:t>
            </a:r>
            <a:r>
              <a:rPr lang="bs-Cyrl-BA" dirty="0"/>
              <a:t>уво</a:t>
            </a:r>
            <a:r>
              <a:rPr lang="en-GB" dirty="0"/>
              <a:t>				tooth –</a:t>
            </a:r>
            <a:r>
              <a:rPr lang="bs-Cyrl-BA" dirty="0"/>
              <a:t> зуб </a:t>
            </a:r>
            <a:r>
              <a:rPr lang="en-GB" dirty="0"/>
              <a:t> </a:t>
            </a:r>
            <a:r>
              <a:rPr lang="bs-Cyrl-BA" dirty="0"/>
              <a:t>(</a:t>
            </a:r>
            <a:r>
              <a:rPr lang="en-GB" dirty="0">
                <a:highlight>
                  <a:srgbClr val="FFFF00"/>
                </a:highlight>
              </a:rPr>
              <a:t>teeth – </a:t>
            </a:r>
            <a:r>
              <a:rPr lang="bs-Cyrl-BA" dirty="0">
                <a:highlight>
                  <a:srgbClr val="FFFF00"/>
                </a:highlight>
              </a:rPr>
              <a:t>зуби</a:t>
            </a:r>
            <a:r>
              <a:rPr lang="bs-Cyrl-BA" dirty="0"/>
              <a:t>)* </a:t>
            </a:r>
            <a:endParaRPr lang="en-GB" dirty="0"/>
          </a:p>
          <a:p>
            <a:pPr algn="l"/>
            <a:r>
              <a:rPr lang="en-GB" dirty="0"/>
              <a:t>tail – </a:t>
            </a:r>
            <a:r>
              <a:rPr lang="bs-Cyrl-BA" dirty="0"/>
              <a:t>реп</a:t>
            </a:r>
            <a:endParaRPr lang="en-GB" dirty="0"/>
          </a:p>
          <a:p>
            <a:pPr algn="l"/>
            <a:r>
              <a:rPr lang="en-GB" dirty="0"/>
              <a:t>head – </a:t>
            </a:r>
            <a:r>
              <a:rPr lang="bs-Cyrl-BA" dirty="0"/>
              <a:t>глава</a:t>
            </a:r>
            <a:endParaRPr lang="en-GB" dirty="0"/>
          </a:p>
          <a:p>
            <a:pPr algn="l"/>
            <a:r>
              <a:rPr lang="en-GB" dirty="0"/>
              <a:t>body – </a:t>
            </a:r>
            <a:r>
              <a:rPr lang="bs-Cyrl-BA" dirty="0"/>
              <a:t>тело		*</a:t>
            </a:r>
            <a:r>
              <a:rPr lang="bs-Cyrl-BA" dirty="0">
                <a:highlight>
                  <a:srgbClr val="FFFF00"/>
                </a:highlight>
              </a:rPr>
              <a:t>Да ли су ово примери правилне или неправилне множине именица? </a:t>
            </a:r>
            <a:endParaRPr lang="en-GB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0450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CA15-ACC2-4316-AAF9-BA09E1A0B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49816"/>
          </a:xfrm>
        </p:spPr>
        <p:txBody>
          <a:bodyPr/>
          <a:lstStyle/>
          <a:p>
            <a:r>
              <a:rPr lang="en-GB" dirty="0"/>
              <a:t>HAVE GOT (</a:t>
            </a:r>
            <a:r>
              <a:rPr lang="bs-Cyrl-BA" dirty="0"/>
              <a:t>глагол „имати“)</a:t>
            </a:r>
            <a:r>
              <a:rPr lang="en-GB" dirty="0"/>
              <a:t> </a:t>
            </a:r>
            <a:r>
              <a:rPr lang="bs-Cyrl-BA" dirty="0"/>
              <a:t>пуни облик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D2C126-F732-4951-A193-CA5874BEE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72179"/>
            <a:ext cx="9144000" cy="2585621"/>
          </a:xfrm>
        </p:spPr>
        <p:txBody>
          <a:bodyPr/>
          <a:lstStyle/>
          <a:p>
            <a:pPr algn="l"/>
            <a:r>
              <a:rPr lang="en-GB" dirty="0"/>
              <a:t>I have got – </a:t>
            </a:r>
            <a:r>
              <a:rPr lang="bs-Cyrl-BA" dirty="0"/>
              <a:t>ја имам</a:t>
            </a:r>
            <a:r>
              <a:rPr lang="en-GB" dirty="0"/>
              <a:t>				We have got</a:t>
            </a:r>
            <a:r>
              <a:rPr lang="bs-Cyrl-BA" dirty="0"/>
              <a:t> – ми имамо</a:t>
            </a:r>
          </a:p>
          <a:p>
            <a:pPr algn="l"/>
            <a:r>
              <a:rPr lang="en-GB" dirty="0"/>
              <a:t>You have got</a:t>
            </a:r>
            <a:r>
              <a:rPr lang="bs-Cyrl-BA" dirty="0"/>
              <a:t> – ти имаш</a:t>
            </a:r>
            <a:r>
              <a:rPr lang="en-GB" dirty="0"/>
              <a:t>			You have got</a:t>
            </a:r>
            <a:r>
              <a:rPr lang="bs-Cyrl-BA" dirty="0"/>
              <a:t> – ви имате</a:t>
            </a:r>
            <a:endParaRPr lang="en-GB" dirty="0"/>
          </a:p>
          <a:p>
            <a:pPr algn="l"/>
            <a:r>
              <a:rPr lang="en-GB" dirty="0"/>
              <a:t>He </a:t>
            </a:r>
            <a:r>
              <a:rPr lang="en-GB" dirty="0">
                <a:highlight>
                  <a:srgbClr val="FFFF00"/>
                </a:highlight>
              </a:rPr>
              <a:t>has</a:t>
            </a:r>
            <a:r>
              <a:rPr lang="en-GB" dirty="0"/>
              <a:t> got</a:t>
            </a:r>
            <a:r>
              <a:rPr lang="bs-Cyrl-BA" dirty="0"/>
              <a:t> – он има</a:t>
            </a:r>
            <a:r>
              <a:rPr lang="en-GB" dirty="0"/>
              <a:t>				They have got</a:t>
            </a:r>
            <a:r>
              <a:rPr lang="bs-Cyrl-BA" dirty="0"/>
              <a:t> – они имају</a:t>
            </a:r>
            <a:endParaRPr lang="en-GB" dirty="0"/>
          </a:p>
          <a:p>
            <a:pPr algn="l"/>
            <a:r>
              <a:rPr lang="en-GB" dirty="0"/>
              <a:t>She </a:t>
            </a:r>
            <a:r>
              <a:rPr lang="en-GB" dirty="0">
                <a:highlight>
                  <a:srgbClr val="FFFF00"/>
                </a:highlight>
              </a:rPr>
              <a:t>has </a:t>
            </a:r>
            <a:r>
              <a:rPr lang="en-GB" dirty="0"/>
              <a:t>got</a:t>
            </a:r>
            <a:r>
              <a:rPr lang="bs-Cyrl-BA" dirty="0"/>
              <a:t> – она има</a:t>
            </a:r>
            <a:endParaRPr lang="en-GB" dirty="0"/>
          </a:p>
          <a:p>
            <a:pPr algn="l"/>
            <a:r>
              <a:rPr lang="en-GB" dirty="0"/>
              <a:t>It </a:t>
            </a:r>
            <a:r>
              <a:rPr lang="en-GB" dirty="0">
                <a:highlight>
                  <a:srgbClr val="FFFF00"/>
                </a:highlight>
              </a:rPr>
              <a:t>has</a:t>
            </a:r>
            <a:r>
              <a:rPr lang="en-GB" dirty="0"/>
              <a:t> got</a:t>
            </a:r>
            <a:r>
              <a:rPr lang="bs-Cyrl-BA" dirty="0"/>
              <a:t> – оно има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928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CC71E-68D0-4CAC-9296-51B7406F3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43788"/>
          </a:xfrm>
        </p:spPr>
        <p:txBody>
          <a:bodyPr/>
          <a:lstStyle/>
          <a:p>
            <a:r>
              <a:rPr lang="en-GB" dirty="0"/>
              <a:t>HAVE GOT </a:t>
            </a:r>
            <a:r>
              <a:rPr lang="bs-Cyrl-BA" dirty="0"/>
              <a:t>скраћени облик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5373A-7DF4-4637-9EC7-AFA6EC107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66151"/>
            <a:ext cx="9144000" cy="3091649"/>
          </a:xfrm>
        </p:spPr>
        <p:txBody>
          <a:bodyPr/>
          <a:lstStyle/>
          <a:p>
            <a:pPr algn="l"/>
            <a:r>
              <a:rPr lang="en-GB" dirty="0"/>
              <a:t>I’ve got		We’ve got</a:t>
            </a:r>
          </a:p>
          <a:p>
            <a:pPr algn="l"/>
            <a:r>
              <a:rPr lang="en-GB" dirty="0"/>
              <a:t>You’ve got		You’ve got</a:t>
            </a:r>
          </a:p>
          <a:p>
            <a:pPr algn="l"/>
            <a:r>
              <a:rPr lang="en-GB" dirty="0"/>
              <a:t>He’s got		They’ve got</a:t>
            </a:r>
          </a:p>
          <a:p>
            <a:pPr algn="l"/>
            <a:r>
              <a:rPr lang="en-GB" dirty="0"/>
              <a:t>She’s got</a:t>
            </a:r>
          </a:p>
          <a:p>
            <a:pPr algn="l"/>
            <a:r>
              <a:rPr lang="en-GB" dirty="0"/>
              <a:t>It’s got</a:t>
            </a:r>
          </a:p>
          <a:p>
            <a:pPr algn="l"/>
            <a:r>
              <a:rPr lang="bs-Cyrl-BA" dirty="0"/>
              <a:t>Иако треба да знамо оба облика (пуни и скраћени), чешће користимо </a:t>
            </a:r>
            <a:r>
              <a:rPr lang="bs-Cyrl-BA" dirty="0">
                <a:highlight>
                  <a:srgbClr val="FFFF00"/>
                </a:highlight>
              </a:rPr>
              <a:t>скраћени облик.</a:t>
            </a:r>
            <a:endParaRPr lang="en-GB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2689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9C746-4708-4EA2-8207-D51C8640F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2969"/>
          </a:xfrm>
        </p:spPr>
        <p:txBody>
          <a:bodyPr/>
          <a:lstStyle/>
          <a:p>
            <a:r>
              <a:rPr lang="en-GB" dirty="0"/>
              <a:t>HAVE GOT </a:t>
            </a:r>
            <a:r>
              <a:rPr lang="bs-Cyrl-BA" dirty="0"/>
              <a:t>одрични облик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33002D-4B6D-4837-9919-A05BF9325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21763"/>
            <a:ext cx="9144000" cy="3136037"/>
          </a:xfrm>
        </p:spPr>
        <p:txBody>
          <a:bodyPr/>
          <a:lstStyle/>
          <a:p>
            <a:pPr algn="l"/>
            <a:r>
              <a:rPr lang="en-GB" dirty="0"/>
              <a:t>I haven’t got – </a:t>
            </a:r>
            <a:r>
              <a:rPr lang="bs-Cyrl-BA" dirty="0"/>
              <a:t>ја немам</a:t>
            </a:r>
            <a:r>
              <a:rPr lang="en-GB" dirty="0"/>
              <a:t>		We haven’t got</a:t>
            </a:r>
            <a:r>
              <a:rPr lang="bs-Cyrl-BA" dirty="0"/>
              <a:t> – ми немамо</a:t>
            </a:r>
            <a:endParaRPr lang="en-GB" dirty="0"/>
          </a:p>
          <a:p>
            <a:pPr algn="l"/>
            <a:r>
              <a:rPr lang="en-GB" dirty="0"/>
              <a:t>You haven’t got</a:t>
            </a:r>
            <a:r>
              <a:rPr lang="bs-Cyrl-BA" dirty="0"/>
              <a:t> – ти немаш</a:t>
            </a:r>
            <a:r>
              <a:rPr lang="en-GB" dirty="0"/>
              <a:t>		You haven’t got</a:t>
            </a:r>
            <a:r>
              <a:rPr lang="bs-Cyrl-BA" dirty="0"/>
              <a:t> – ви немате</a:t>
            </a:r>
            <a:r>
              <a:rPr lang="en-GB" dirty="0"/>
              <a:t>	</a:t>
            </a:r>
          </a:p>
          <a:p>
            <a:pPr algn="l"/>
            <a:r>
              <a:rPr lang="en-GB" dirty="0"/>
              <a:t>He hasn’t got</a:t>
            </a:r>
            <a:r>
              <a:rPr lang="bs-Cyrl-BA" dirty="0"/>
              <a:t> – он нема</a:t>
            </a:r>
            <a:r>
              <a:rPr lang="en-GB" dirty="0"/>
              <a:t>		They haven’t got</a:t>
            </a:r>
            <a:r>
              <a:rPr lang="bs-Cyrl-BA" dirty="0"/>
              <a:t> – они немају</a:t>
            </a:r>
            <a:endParaRPr lang="en-GB" dirty="0"/>
          </a:p>
          <a:p>
            <a:pPr algn="l"/>
            <a:r>
              <a:rPr lang="en-GB" dirty="0"/>
              <a:t>She hasn’t got</a:t>
            </a:r>
            <a:r>
              <a:rPr lang="bs-Cyrl-BA" dirty="0"/>
              <a:t> – она нема</a:t>
            </a:r>
            <a:endParaRPr lang="en-GB" dirty="0"/>
          </a:p>
          <a:p>
            <a:pPr algn="l"/>
            <a:r>
              <a:rPr lang="en-GB" dirty="0"/>
              <a:t>It hasn’t got</a:t>
            </a:r>
            <a:r>
              <a:rPr lang="bs-Cyrl-BA" dirty="0"/>
              <a:t> – оно нема</a:t>
            </a: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38431660"/>
      </p:ext>
    </p:extLst>
  </p:cSld>
  <p:clrMapOvr>
    <a:masterClrMapping/>
  </p:clrMapOvr>
</p:sld>
</file>

<file path=ppt/theme/theme1.xml><?xml version="1.0" encoding="utf-8"?>
<a:theme xmlns:a="http://schemas.openxmlformats.org/drawingml/2006/main" name="Seyto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Seyton · SlidesCarnival</Template>
  <TotalTime>22</TotalTime>
  <Words>49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Patrick Hand SC</vt:lpstr>
      <vt:lpstr>Sniglet</vt:lpstr>
      <vt:lpstr>Seyton template</vt:lpstr>
      <vt:lpstr>PETS  </vt:lpstr>
      <vt:lpstr>NEW WORDS:</vt:lpstr>
      <vt:lpstr>BODY PARTS (делови тела) </vt:lpstr>
      <vt:lpstr>HAVE GOT (глагол „имати“) пуни облик</vt:lpstr>
      <vt:lpstr>HAVE GOT скраћени облик</vt:lpstr>
      <vt:lpstr>HAVE GOT одрични облик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PETS  </dc:title>
  <dc:creator>m52215</dc:creator>
  <cp:lastModifiedBy>m52215</cp:lastModifiedBy>
  <cp:revision>3</cp:revision>
  <dcterms:created xsi:type="dcterms:W3CDTF">2020-03-22T10:51:59Z</dcterms:created>
  <dcterms:modified xsi:type="dcterms:W3CDTF">2020-03-22T12:59:40Z</dcterms:modified>
</cp:coreProperties>
</file>